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62" r:id="rId4"/>
    <p:sldId id="263" r:id="rId5"/>
    <p:sldId id="265" r:id="rId6"/>
    <p:sldId id="264" r:id="rId7"/>
    <p:sldId id="266" r:id="rId8"/>
    <p:sldId id="289" r:id="rId9"/>
    <p:sldId id="290" r:id="rId10"/>
    <p:sldId id="270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od2/Stacking_Containers.html" TargetMode="Externa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mod2/Grid_Responsive_SPA_Layout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529936" y="1600200"/>
            <a:ext cx="8229600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369175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684633" y="1513330"/>
            <a:ext cx="7369120" cy="255454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Action Button: Go Forward or Next 5">
            <a:hlinkClick r:id="rId2" highlightClick="1"/>
            <a:extLst>
              <a:ext uri="{FF2B5EF4-FFF2-40B4-BE49-F238E27FC236}">
                <a16:creationId xmlns:a16="http://schemas.microsoft.com/office/drawing/2014/main" id="{88C03169-F972-D2DC-7659-DC6B5A53BC1F}"/>
              </a:ext>
            </a:extLst>
          </p:cNvPr>
          <p:cNvSpPr/>
          <p:nvPr/>
        </p:nvSpPr>
        <p:spPr>
          <a:xfrm>
            <a:off x="8112370" y="6005538"/>
            <a:ext cx="586154" cy="577824"/>
          </a:xfrm>
          <a:prstGeom prst="actionButtonForwardNex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7913077" cy="4060825"/>
          </a:xfrm>
        </p:spPr>
        <p:txBody>
          <a:bodyPr>
            <a:normAutofit fontScale="62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sz="2900" b="1"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706865" y="1733550"/>
            <a:ext cx="5928396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580CEA7D-538D-C77A-381C-5BB52ABF77F4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Grids to create a Responsive web page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On-screen Show (4:3)</PresentationFormat>
  <Paragraphs>121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CSS Grid - Introduction</vt:lpstr>
      <vt:lpstr>Grid Container Properties</vt:lpstr>
      <vt:lpstr>Basic Grid Layout</vt:lpstr>
      <vt:lpstr>Grid Item positioning</vt:lpstr>
      <vt:lpstr>Responsive Grid Gallery</vt:lpstr>
      <vt:lpstr>Stacking Containers</vt:lpstr>
      <vt:lpstr>Responsive SPA Grid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50</cp:revision>
  <dcterms:created xsi:type="dcterms:W3CDTF">2013-01-27T09:14:16Z</dcterms:created>
  <dcterms:modified xsi:type="dcterms:W3CDTF">2025-11-16T23:27:21Z</dcterms:modified>
  <cp:category/>
</cp:coreProperties>
</file>